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8" r:id="rId3"/>
    <p:sldMasterId id="2147483702" r:id="rId4"/>
  </p:sldMasterIdLst>
  <p:sldIdLst>
    <p:sldId id="256" r:id="rId5"/>
    <p:sldId id="264" r:id="rId6"/>
    <p:sldId id="269" r:id="rId7"/>
    <p:sldId id="281" r:id="rId8"/>
    <p:sldId id="282" r:id="rId9"/>
    <p:sldId id="284" r:id="rId10"/>
    <p:sldId id="286" r:id="rId11"/>
    <p:sldId id="285" r:id="rId12"/>
    <p:sldId id="287" r:id="rId13"/>
    <p:sldId id="288" r:id="rId14"/>
    <p:sldId id="27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33DD7E3-34F0-423F-B855-B7C1FFB95782}">
          <p14:sldIdLst>
            <p14:sldId id="256"/>
            <p14:sldId id="264"/>
            <p14:sldId id="269"/>
            <p14:sldId id="281"/>
            <p14:sldId id="282"/>
            <p14:sldId id="284"/>
            <p14:sldId id="286"/>
            <p14:sldId id="285"/>
            <p14:sldId id="287"/>
            <p14:sldId id="288"/>
          </p14:sldIdLst>
        </p14:section>
        <p14:section name="Раздел без заголовка" id="{6476CFE9-9BF8-483D-B693-59CED1247234}">
          <p14:sldIdLst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" y="1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8058136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7931059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0639425" cy="68669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29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1"/>
            <a:ext cx="12192000" cy="6853823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12085048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2163425" cy="66620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2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1" name="Google Shape;108;p34"/>
          <p:cNvPicPr preferRelativeResize="0"/>
          <p:nvPr userDrawn="1"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24473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6543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30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23501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4600" y="3994484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5"/>
          <p:cNvPicPr>
            <a:picLocks noChangeAspect="1"/>
          </p:cNvPicPr>
          <p:nvPr userDrawn="1"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2" name="Pictur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43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00" y="12698"/>
            <a:ext cx="10771425" cy="681071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" y="1825625"/>
            <a:ext cx="12163425" cy="435133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0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bject 2"/>
          <p:cNvSpPr/>
          <p:nvPr/>
        </p:nvSpPr>
        <p:spPr>
          <a:xfrm>
            <a:off x="0" y="34925"/>
            <a:ext cx="8058136" cy="6823075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629000"/>
            <a:ext cx="10668000" cy="180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180975" algn="l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Дата 3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6EFA53-F6F0-4971-A4AE-FDE982A52079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4E54F-C40D-4FA8-AB23-9DF35C9ACF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5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5" y="1587082"/>
            <a:ext cx="5991225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587082"/>
            <a:ext cx="6005730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09944" y="105813"/>
            <a:ext cx="11380787" cy="430031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2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143" y="42558"/>
            <a:ext cx="11380787" cy="517313"/>
          </a:xfrm>
        </p:spPr>
        <p:txBody>
          <a:bodyPr>
            <a:no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6" y="1681163"/>
            <a:ext cx="5969002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576" y="1976022"/>
            <a:ext cx="5969002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6019800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976022"/>
            <a:ext cx="6005730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40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247264"/>
            <a:ext cx="11496000" cy="1018507"/>
          </a:xfrm>
        </p:spPr>
        <p:txBody>
          <a:bodyPr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45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6000" y="247264"/>
            <a:ext cx="11496000" cy="1018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06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4993105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696" y="457200"/>
            <a:ext cx="4507332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1680" y="36096"/>
            <a:ext cx="7072146" cy="68219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993105" cy="3811588"/>
          </a:xfrm>
        </p:spPr>
        <p:txBody>
          <a:bodyPr/>
          <a:lstStyle>
            <a:lvl1pPr marL="0" indent="0">
              <a:buNone/>
              <a:defRPr sz="1600"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45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5029200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32" y="457200"/>
            <a:ext cx="4531395" cy="1600200"/>
          </a:xfrm>
        </p:spPr>
        <p:txBody>
          <a:bodyPr anchor="b"/>
          <a:lstStyle>
            <a:lvl1pPr>
              <a:defRPr lang="ru-RU" sz="28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68442"/>
            <a:ext cx="6944644" cy="6581274"/>
          </a:xfrm>
        </p:spPr>
        <p:txBody>
          <a:bodyPr/>
          <a:lstStyle>
            <a:lvl1pPr marL="0" indent="0">
              <a:buNone/>
              <a:defRPr sz="3200"/>
            </a:lvl1pPr>
            <a:lvl2pPr marL="457201" indent="0">
              <a:buNone/>
              <a:defRPr sz="2800"/>
            </a:lvl2pPr>
            <a:lvl3pPr marL="914402" indent="0">
              <a:buNone/>
              <a:defRPr sz="2400"/>
            </a:lvl3pPr>
            <a:lvl4pPr marL="1371604" indent="0">
              <a:buNone/>
              <a:defRPr sz="2000"/>
            </a:lvl4pPr>
            <a:lvl5pPr marL="1828805" indent="0">
              <a:buNone/>
              <a:defRPr sz="2000"/>
            </a:lvl5pPr>
            <a:lvl6pPr marL="2286006" indent="0">
              <a:buNone/>
              <a:defRPr sz="2000"/>
            </a:lvl6pPr>
            <a:lvl7pPr marL="2743208" indent="0">
              <a:buNone/>
              <a:defRPr sz="2000"/>
            </a:lvl7pPr>
            <a:lvl8pPr marL="3200409" indent="0">
              <a:buNone/>
              <a:defRPr sz="2000"/>
            </a:lvl8pPr>
            <a:lvl9pPr marL="3657611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6" y="2057400"/>
            <a:ext cx="5000624" cy="3811588"/>
          </a:xfrm>
        </p:spPr>
        <p:txBody>
          <a:bodyPr/>
          <a:lstStyle>
            <a:lvl1pPr marL="0" indent="0">
              <a:buNone/>
              <a:defRPr lang="ru-RU" sz="1600" kern="1200" smtClean="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n-cs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709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575" y="1489825"/>
            <a:ext cx="12163425" cy="52316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68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8058136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7931059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98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1"/>
            <a:ext cx="12192000" cy="6853823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12085048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2163425" cy="66620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46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1" name="Google Shape;108;p34"/>
          <p:cNvPicPr preferRelativeResize="0"/>
          <p:nvPr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24473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6543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sp>
        <p:nvSpPr>
          <p:cNvPr id="10" name="object 2"/>
          <p:cNvSpPr/>
          <p:nvPr userDrawn="1"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Google Shape;108;p34"/>
          <p:cNvPicPr preferRelativeResize="0"/>
          <p:nvPr userDrawn="1"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-415925"/>
            <a:ext cx="2079600" cy="2079600"/>
          </a:xfrm>
          <a:prstGeom prst="rect">
            <a:avLst/>
          </a:prstGeom>
        </p:spPr>
      </p:pic>
      <p:sp>
        <p:nvSpPr>
          <p:cNvPr id="14" name="Подзаголовок 2"/>
          <p:cNvSpPr txBox="1">
            <a:spLocks/>
          </p:cNvSpPr>
          <p:nvPr userDrawn="1"/>
        </p:nvSpPr>
        <p:spPr>
          <a:xfrm>
            <a:off x="180975" y="2247994"/>
            <a:ext cx="12192000" cy="490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84138" algn="l" defTabSz="914402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n-cs"/>
              </a:defRPr>
            </a:lvl1pPr>
            <a:lvl2pPr marL="45720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2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4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5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6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8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9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1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5" name="Подзаголовок 2"/>
          <p:cNvSpPr txBox="1">
            <a:spLocks/>
          </p:cNvSpPr>
          <p:nvPr userDrawn="1"/>
        </p:nvSpPr>
        <p:spPr>
          <a:xfrm>
            <a:off x="90488" y="3230524"/>
            <a:ext cx="12192000" cy="490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84138" algn="l" defTabSz="914402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n-cs"/>
              </a:defRPr>
            </a:lvl1pPr>
            <a:lvl2pPr marL="45720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2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4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5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6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8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9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1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135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23501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4600" y="3994484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2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  <p:sp>
        <p:nvSpPr>
          <p:cNvPr id="11" name="object 2"/>
          <p:cNvSpPr/>
          <p:nvPr userDrawn="1"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Picture 5"/>
          <p:cNvPicPr>
            <a:picLocks noChangeAspect="1"/>
          </p:cNvPicPr>
          <p:nvPr userDrawn="1"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4" name="Pictur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35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00" y="12698"/>
            <a:ext cx="10771425" cy="681071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" y="1825625"/>
            <a:ext cx="12163425" cy="435133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63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bject 2"/>
          <p:cNvSpPr/>
          <p:nvPr/>
        </p:nvSpPr>
        <p:spPr>
          <a:xfrm>
            <a:off x="0" y="34925"/>
            <a:ext cx="8058136" cy="6823075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629000"/>
            <a:ext cx="10668000" cy="180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180975" algn="l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0" name="Дата 3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6EFA53-F6F0-4971-A4AE-FDE982A52079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4E54F-C40D-4FA8-AB23-9DF35C9ACF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02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5" y="1587082"/>
            <a:ext cx="5991225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587082"/>
            <a:ext cx="6005730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09944" y="105813"/>
            <a:ext cx="11380787" cy="430031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274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143" y="42558"/>
            <a:ext cx="11380787" cy="517313"/>
          </a:xfrm>
        </p:spPr>
        <p:txBody>
          <a:bodyPr>
            <a:no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6" y="1681163"/>
            <a:ext cx="5969002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576" y="1976022"/>
            <a:ext cx="5969002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6019800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976022"/>
            <a:ext cx="6005730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641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247264"/>
            <a:ext cx="11496000" cy="1018507"/>
          </a:xfrm>
        </p:spPr>
        <p:txBody>
          <a:bodyPr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735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6000" y="247264"/>
            <a:ext cx="11496000" cy="1018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398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4993105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696" y="457200"/>
            <a:ext cx="4507332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9358" y="36096"/>
            <a:ext cx="7072146" cy="68219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993105" cy="3811588"/>
          </a:xfrm>
        </p:spPr>
        <p:txBody>
          <a:bodyPr/>
          <a:lstStyle>
            <a:lvl1pPr marL="0" indent="0">
              <a:buNone/>
              <a:defRPr sz="1600"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9482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-16294" y="0"/>
            <a:ext cx="5029200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32" y="457200"/>
            <a:ext cx="4531395" cy="1600200"/>
          </a:xfrm>
        </p:spPr>
        <p:txBody>
          <a:bodyPr anchor="b"/>
          <a:lstStyle>
            <a:lvl1pPr>
              <a:defRPr lang="ru-RU" sz="28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68442"/>
            <a:ext cx="6944644" cy="6581274"/>
          </a:xfrm>
        </p:spPr>
        <p:txBody>
          <a:bodyPr/>
          <a:lstStyle>
            <a:lvl1pPr marL="0" indent="0">
              <a:buNone/>
              <a:defRPr sz="3200"/>
            </a:lvl1pPr>
            <a:lvl2pPr marL="457201" indent="0">
              <a:buNone/>
              <a:defRPr sz="2800"/>
            </a:lvl2pPr>
            <a:lvl3pPr marL="914402" indent="0">
              <a:buNone/>
              <a:defRPr sz="2400"/>
            </a:lvl3pPr>
            <a:lvl4pPr marL="1371604" indent="0">
              <a:buNone/>
              <a:defRPr sz="2000"/>
            </a:lvl4pPr>
            <a:lvl5pPr marL="1828805" indent="0">
              <a:buNone/>
              <a:defRPr sz="2000"/>
            </a:lvl5pPr>
            <a:lvl6pPr marL="2286006" indent="0">
              <a:buNone/>
              <a:defRPr sz="2000"/>
            </a:lvl6pPr>
            <a:lvl7pPr marL="2743208" indent="0">
              <a:buNone/>
              <a:defRPr sz="2000"/>
            </a:lvl7pPr>
            <a:lvl8pPr marL="3200409" indent="0">
              <a:buNone/>
              <a:defRPr sz="2000"/>
            </a:lvl8pPr>
            <a:lvl9pPr marL="3657611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6" y="2057400"/>
            <a:ext cx="5000624" cy="3811588"/>
          </a:xfrm>
        </p:spPr>
        <p:txBody>
          <a:bodyPr/>
          <a:lstStyle>
            <a:lvl1pPr marL="0" indent="0">
              <a:buNone/>
              <a:defRPr lang="ru-RU" sz="1600" kern="1200" smtClean="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n-cs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514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575" y="1489825"/>
            <a:ext cx="12163425" cy="52316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7120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8058136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7931059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0639425" cy="68669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558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1"/>
            <a:ext cx="12192000" cy="6853823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12085048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2163425" cy="66620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385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1" name="Google Shape;108;p34"/>
          <p:cNvPicPr preferRelativeResize="0"/>
          <p:nvPr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24473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6543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sp>
        <p:nvSpPr>
          <p:cNvPr id="10" name="object 2"/>
          <p:cNvSpPr/>
          <p:nvPr userDrawn="1"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Google Shape;108;p34"/>
          <p:cNvPicPr preferRelativeResize="0"/>
          <p:nvPr userDrawn="1"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9945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23501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4600" y="3994484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2" name="Picture 7"/>
          <p:cNvPicPr>
            <a:picLocks noChangeAspect="1"/>
          </p:cNvPicPr>
          <p:nvPr/>
        </p:nvPicPr>
        <p:blipFill>
          <a:blip r:embed="rId3"/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  <p:sp>
        <p:nvSpPr>
          <p:cNvPr id="11" name="object 2"/>
          <p:cNvSpPr/>
          <p:nvPr userDrawn="1"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Picture 5"/>
          <p:cNvPicPr>
            <a:picLocks noChangeAspect="1"/>
          </p:cNvPicPr>
          <p:nvPr userDrawn="1"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4" name="Pictur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349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00" y="12698"/>
            <a:ext cx="10771425" cy="681071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" y="1825625"/>
            <a:ext cx="12163425" cy="435133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8836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bject 2"/>
          <p:cNvSpPr/>
          <p:nvPr/>
        </p:nvSpPr>
        <p:spPr>
          <a:xfrm>
            <a:off x="0" y="34925"/>
            <a:ext cx="8058136" cy="6823075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629000"/>
            <a:ext cx="10668000" cy="180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180975" algn="l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0" name="Дата 3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6EFA53-F6F0-4971-A4AE-FDE982A52079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4E54F-C40D-4FA8-AB23-9DF35C9ACF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5930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5" y="1587082"/>
            <a:ext cx="5991225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587082"/>
            <a:ext cx="6005730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09944" y="105813"/>
            <a:ext cx="11380787" cy="430031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6905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143" y="42558"/>
            <a:ext cx="11380787" cy="517313"/>
          </a:xfrm>
        </p:spPr>
        <p:txBody>
          <a:bodyPr>
            <a:no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6" y="1681163"/>
            <a:ext cx="5969002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576" y="1976022"/>
            <a:ext cx="5969002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6019800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976022"/>
            <a:ext cx="6005730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5757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247264"/>
            <a:ext cx="11496000" cy="1018507"/>
          </a:xfrm>
        </p:spPr>
        <p:txBody>
          <a:bodyPr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0720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6000" y="247264"/>
            <a:ext cx="11496000" cy="1018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56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4993105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696" y="457200"/>
            <a:ext cx="4507332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1680" y="36096"/>
            <a:ext cx="7072146" cy="68219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993105" cy="3811588"/>
          </a:xfrm>
        </p:spPr>
        <p:txBody>
          <a:bodyPr/>
          <a:lstStyle>
            <a:lvl1pPr marL="0" indent="0">
              <a:buNone/>
              <a:defRPr sz="1600"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59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5029200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32" y="457200"/>
            <a:ext cx="4531395" cy="1600200"/>
          </a:xfrm>
        </p:spPr>
        <p:txBody>
          <a:bodyPr anchor="b"/>
          <a:lstStyle>
            <a:lvl1pPr>
              <a:defRPr lang="ru-RU" sz="28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68442"/>
            <a:ext cx="6944644" cy="6581274"/>
          </a:xfrm>
        </p:spPr>
        <p:txBody>
          <a:bodyPr/>
          <a:lstStyle>
            <a:lvl1pPr marL="0" indent="0">
              <a:buNone/>
              <a:defRPr sz="3200"/>
            </a:lvl1pPr>
            <a:lvl2pPr marL="457201" indent="0">
              <a:buNone/>
              <a:defRPr sz="2800"/>
            </a:lvl2pPr>
            <a:lvl3pPr marL="914402" indent="0">
              <a:buNone/>
              <a:defRPr sz="2400"/>
            </a:lvl3pPr>
            <a:lvl4pPr marL="1371604" indent="0">
              <a:buNone/>
              <a:defRPr sz="2000"/>
            </a:lvl4pPr>
            <a:lvl5pPr marL="1828805" indent="0">
              <a:buNone/>
              <a:defRPr sz="2000"/>
            </a:lvl5pPr>
            <a:lvl6pPr marL="2286006" indent="0">
              <a:buNone/>
              <a:defRPr sz="2000"/>
            </a:lvl6pPr>
            <a:lvl7pPr marL="2743208" indent="0">
              <a:buNone/>
              <a:defRPr sz="2000"/>
            </a:lvl7pPr>
            <a:lvl8pPr marL="3200409" indent="0">
              <a:buNone/>
              <a:defRPr sz="2000"/>
            </a:lvl8pPr>
            <a:lvl9pPr marL="3657611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6" y="2057400"/>
            <a:ext cx="5000624" cy="3811588"/>
          </a:xfrm>
        </p:spPr>
        <p:txBody>
          <a:bodyPr/>
          <a:lstStyle>
            <a:lvl1pPr marL="0" indent="0">
              <a:buNone/>
              <a:defRPr lang="ru-RU" sz="1600" kern="1200" smtClean="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n-cs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750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575" y="1489825"/>
            <a:ext cx="12163425" cy="52316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7296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8058136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7931059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528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1"/>
            <a:ext cx="12192000" cy="6853823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12085048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2163425" cy="66620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8519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1" name="Google Shape;108;p34"/>
          <p:cNvPicPr preferRelativeResize="0"/>
          <p:nvPr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24473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6543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sp>
        <p:nvSpPr>
          <p:cNvPr id="10" name="object 2"/>
          <p:cNvSpPr/>
          <p:nvPr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Google Shape;108;p34"/>
          <p:cNvPicPr preferRelativeResize="0"/>
          <p:nvPr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-415925"/>
            <a:ext cx="2079600" cy="2079600"/>
          </a:xfrm>
          <a:prstGeom prst="rect">
            <a:avLst/>
          </a:prstGeom>
        </p:spPr>
      </p:pic>
      <p:sp>
        <p:nvSpPr>
          <p:cNvPr id="14" name="Подзаголовок 2"/>
          <p:cNvSpPr txBox="1">
            <a:spLocks/>
          </p:cNvSpPr>
          <p:nvPr/>
        </p:nvSpPr>
        <p:spPr>
          <a:xfrm>
            <a:off x="180975" y="2247994"/>
            <a:ext cx="12192000" cy="490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84138" algn="l" defTabSz="914402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n-cs"/>
              </a:defRPr>
            </a:lvl1pPr>
            <a:lvl2pPr marL="45720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2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4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5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6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8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9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1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90488" y="3230524"/>
            <a:ext cx="12192000" cy="490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84138" algn="l" defTabSz="914402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n-cs"/>
              </a:defRPr>
            </a:lvl1pPr>
            <a:lvl2pPr marL="45720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2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4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5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6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8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9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1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793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23501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4600" y="3994484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2" name="Picture 7"/>
          <p:cNvPicPr>
            <a:picLocks noChangeAspect="1"/>
          </p:cNvPicPr>
          <p:nvPr/>
        </p:nvPicPr>
        <p:blipFill>
          <a:blip r:embed="rId3"/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  <p:sp>
        <p:nvSpPr>
          <p:cNvPr id="11" name="object 2"/>
          <p:cNvSpPr/>
          <p:nvPr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4" name="Picture 7"/>
          <p:cNvPicPr>
            <a:picLocks noChangeAspect="1"/>
          </p:cNvPicPr>
          <p:nvPr/>
        </p:nvPicPr>
        <p:blipFill>
          <a:blip r:embed="rId3"/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705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00" y="12698"/>
            <a:ext cx="10771425" cy="681071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" y="1825625"/>
            <a:ext cx="12163425" cy="435133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837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bject 2"/>
          <p:cNvSpPr/>
          <p:nvPr/>
        </p:nvSpPr>
        <p:spPr>
          <a:xfrm>
            <a:off x="0" y="34925"/>
            <a:ext cx="8058136" cy="6823075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629000"/>
            <a:ext cx="10668000" cy="180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180975" algn="l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0" name="Дата 3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6EFA53-F6F0-4971-A4AE-FDE982A52079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4E54F-C40D-4FA8-AB23-9DF35C9ACF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413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5" y="1587082"/>
            <a:ext cx="5991225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587082"/>
            <a:ext cx="6005730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09944" y="105813"/>
            <a:ext cx="11380787" cy="430031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002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143" y="42558"/>
            <a:ext cx="11380787" cy="517313"/>
          </a:xfrm>
        </p:spPr>
        <p:txBody>
          <a:bodyPr>
            <a:no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6" y="1681163"/>
            <a:ext cx="5969002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576" y="1976022"/>
            <a:ext cx="5969002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6019800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976022"/>
            <a:ext cx="6005730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413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247264"/>
            <a:ext cx="11496000" cy="1018507"/>
          </a:xfrm>
        </p:spPr>
        <p:txBody>
          <a:bodyPr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548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6000" y="247264"/>
            <a:ext cx="11496000" cy="1018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324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4993105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696" y="457200"/>
            <a:ext cx="4507332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9358" y="36096"/>
            <a:ext cx="7072146" cy="68219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993105" cy="3811588"/>
          </a:xfrm>
        </p:spPr>
        <p:txBody>
          <a:bodyPr/>
          <a:lstStyle>
            <a:lvl1pPr marL="0" indent="0">
              <a:buNone/>
              <a:defRPr sz="1600"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387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-16294" y="0"/>
            <a:ext cx="5029200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32" y="457200"/>
            <a:ext cx="4531395" cy="1600200"/>
          </a:xfrm>
        </p:spPr>
        <p:txBody>
          <a:bodyPr anchor="b"/>
          <a:lstStyle>
            <a:lvl1pPr>
              <a:defRPr lang="ru-RU" sz="28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68442"/>
            <a:ext cx="6944644" cy="6581274"/>
          </a:xfrm>
        </p:spPr>
        <p:txBody>
          <a:bodyPr/>
          <a:lstStyle>
            <a:lvl1pPr marL="0" indent="0">
              <a:buNone/>
              <a:defRPr sz="3200"/>
            </a:lvl1pPr>
            <a:lvl2pPr marL="457201" indent="0">
              <a:buNone/>
              <a:defRPr sz="2800"/>
            </a:lvl2pPr>
            <a:lvl3pPr marL="914402" indent="0">
              <a:buNone/>
              <a:defRPr sz="2400"/>
            </a:lvl3pPr>
            <a:lvl4pPr marL="1371604" indent="0">
              <a:buNone/>
              <a:defRPr sz="2000"/>
            </a:lvl4pPr>
            <a:lvl5pPr marL="1828805" indent="0">
              <a:buNone/>
              <a:defRPr sz="2000"/>
            </a:lvl5pPr>
            <a:lvl6pPr marL="2286006" indent="0">
              <a:buNone/>
              <a:defRPr sz="2000"/>
            </a:lvl6pPr>
            <a:lvl7pPr marL="2743208" indent="0">
              <a:buNone/>
              <a:defRPr sz="2000"/>
            </a:lvl7pPr>
            <a:lvl8pPr marL="3200409" indent="0">
              <a:buNone/>
              <a:defRPr sz="2000"/>
            </a:lvl8pPr>
            <a:lvl9pPr marL="3657611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6" y="2057400"/>
            <a:ext cx="5000624" cy="3811588"/>
          </a:xfrm>
        </p:spPr>
        <p:txBody>
          <a:bodyPr/>
          <a:lstStyle>
            <a:lvl1pPr marL="0" indent="0">
              <a:buNone/>
              <a:defRPr lang="ru-RU" sz="1600" kern="1200" smtClean="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n-cs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490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575" y="1489825"/>
            <a:ext cx="12163425" cy="52316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018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365125"/>
            <a:ext cx="114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6000" y="1825625"/>
            <a:ext cx="11496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93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1" r:id="rId3"/>
    <p:sldLayoutId id="2147483672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txStyles>
    <p:titleStyle>
      <a:lvl1pPr algn="l" defTabSz="91440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1" indent="-228601" algn="l" defTabSz="914402" rtl="0" eaLnBrk="1" latinLnBrk="0" hangingPunct="1">
        <a:lnSpc>
          <a:spcPct val="90000"/>
        </a:lnSpc>
        <a:spcBef>
          <a:spcPts val="1000"/>
        </a:spcBef>
        <a:buClr>
          <a:schemeClr val="bg1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2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3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4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6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7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9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0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1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2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4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5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6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8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9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365125"/>
            <a:ext cx="114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6000" y="1825625"/>
            <a:ext cx="11496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70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defTabSz="91440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1" indent="-228601" algn="l" defTabSz="914402" rtl="0" eaLnBrk="1" latinLnBrk="0" hangingPunct="1">
        <a:lnSpc>
          <a:spcPct val="90000"/>
        </a:lnSpc>
        <a:spcBef>
          <a:spcPts val="1000"/>
        </a:spcBef>
        <a:buClr>
          <a:schemeClr val="bg1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2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3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4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6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7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9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0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1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2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4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5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6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8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9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365125"/>
            <a:ext cx="114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6000" y="1825625"/>
            <a:ext cx="11496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85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l" defTabSz="91440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1" indent="-228601" algn="l" defTabSz="914402" rtl="0" eaLnBrk="1" latinLnBrk="0" hangingPunct="1">
        <a:lnSpc>
          <a:spcPct val="90000"/>
        </a:lnSpc>
        <a:spcBef>
          <a:spcPts val="1000"/>
        </a:spcBef>
        <a:buClr>
          <a:schemeClr val="bg1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2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3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4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6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7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9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0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1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2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4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5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6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8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9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365125"/>
            <a:ext cx="114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6000" y="1825625"/>
            <a:ext cx="11496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52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xStyles>
    <p:titleStyle>
      <a:lvl1pPr algn="l" defTabSz="91440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1" indent="-228601" algn="l" defTabSz="914402" rtl="0" eaLnBrk="1" latinLnBrk="0" hangingPunct="1">
        <a:lnSpc>
          <a:spcPct val="90000"/>
        </a:lnSpc>
        <a:spcBef>
          <a:spcPts val="1000"/>
        </a:spcBef>
        <a:buClr>
          <a:schemeClr val="bg1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2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3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4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6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7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9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0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1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2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4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5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6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8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9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1388533"/>
            <a:ext cx="7931059" cy="1529141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Сравнительный анализ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методов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проектирования и расчета металлоконструкций по СНиП и EN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682" y="4520101"/>
            <a:ext cx="10538604" cy="2151632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Выполнил: магистрант. гр.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24-МСС-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Бабичев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 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Научный руководитель:</a:t>
            </a: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к.т.н., профессор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Хапин А. 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68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3320" y="12698"/>
            <a:ext cx="10880106" cy="681071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Актуальность 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7" y="993590"/>
            <a:ext cx="12163425" cy="2435410"/>
          </a:xfrm>
        </p:spPr>
        <p:txBody>
          <a:bodyPr>
            <a:normAutofit fontScale="47500" lnSpcReduction="20000"/>
          </a:bodyPr>
          <a:lstStyle/>
          <a:p>
            <a:pPr marL="0" lvl="4" indent="541338" algn="just">
              <a:buNone/>
            </a:pPr>
            <a:r>
              <a:rPr lang="ru-RU" sz="4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Сравнение методов расчета по СНиП и EN позволит понять, насколько новые европейские нормы превосходят или уступают советским стандартам с точки зрения надежности, устойчивости к динамическим и сейсмическим нагрузкам, а также экономической целесообразности использования материалов.</a:t>
            </a:r>
          </a:p>
          <a:p>
            <a:pPr marL="0" lvl="4" indent="541338" algn="just">
              <a:buNone/>
            </a:pPr>
            <a:r>
              <a:rPr lang="ru-RU" sz="4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условиях растущих требований к </a:t>
            </a:r>
            <a:r>
              <a:rPr lang="ru-RU" sz="4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экологичности</a:t>
            </a:r>
            <a:r>
              <a:rPr lang="ru-RU" sz="4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 эффективности строительства важно провести всесторонний анализ этих норм, чтобы выявить наилучшие решения для проектирования металлоконструкций в контексте современных вызовов строительной отрасли.</a:t>
            </a:r>
          </a:p>
          <a:p>
            <a:pPr marL="0" lvl="4" indent="541338" algn="just">
              <a:buNone/>
            </a:pPr>
            <a:r>
              <a:rPr lang="ru-RU" sz="4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Таким образом, исследование данного вопроса имеет важное значение для обеспечения безопасности и устойчивости строительных объектов, повышения экономической эффективности строительства и оптимизации проектных решений для промышленных и гражданских сооружений.</a:t>
            </a:r>
          </a:p>
          <a:p>
            <a:pPr marL="0" lvl="4" indent="0" algn="just">
              <a:buNone/>
            </a:pP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Реалистичное изображение промышленных зданий с видимыми металлическими конструкциями, в центре внимания — стальные каркасы, используемые в строительстве. В зданиях должны быть большие открытые пространства, краны и современное строительное оборудование, а также хорошо заметные конструктивные элементы, такие как балки, колонны и фермы. Действие может происходить на активной строительной площадке с лесами и материалами, такими как стальные стержни и панели. Стиль должен быть профессиональным и техническим, подходящим для иллюстрации строительства промышленных зданий с использованием металлических конструкций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Реалистичное изображение промышленных зданий с видимыми металлическими конструкциями, в центре внимания — стальные каркасы, используемые в строительстве. В зданиях должны быть большие открытые пространства, краны и современное строительное оборудование, а также хорошо заметные конструктивные элементы, такие как балки, колонны и фермы. Действие может происходить на активной строительной площадке с лесами и материалами, такими как стальные стержни и панели. Стиль должен быть профессиональным и техническим, подходящим для иллюстрации строительства промышленных зданий с использованием металлических конструкций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429000"/>
            <a:ext cx="5641256" cy="318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aqwil\Downloads\реалистичное изображение промышленного здания из металлоконструкций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640" y="3429000"/>
            <a:ext cx="4380415" cy="324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87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6020" y="0"/>
            <a:ext cx="8919959" cy="65616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 и Задачи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333" y="937363"/>
            <a:ext cx="11853333" cy="6051788"/>
          </a:xfrm>
        </p:spPr>
        <p:txBody>
          <a:bodyPr>
            <a:noAutofit/>
          </a:bodyPr>
          <a:lstStyle/>
          <a:p>
            <a:pPr marL="0" lvl="4" indent="541338" algn="just">
              <a:buNone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Целью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исследования является проведение сравнительного анализа методов проектирования и расчета металлоконструкций по СНиП и EN для оценки их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надежности и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экономической эффективности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4" indent="541338" algn="just">
              <a:buNone/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541338"/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Провести детальный обзор теоретических основ и нормативных положений СНиП и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Еврокодов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(EN), касающихся проектирования и расчета металлоконструкций.</a:t>
            </a:r>
          </a:p>
          <a:p>
            <a:pPr marL="0" indent="541338"/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Разработать и провести расчёты для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промышленного здания,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используя обе системы стандартов — СНиП и EN, при одинаковых исходных данных.</a:t>
            </a:r>
          </a:p>
          <a:p>
            <a:pPr marL="0" indent="541338"/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Выполнить сравнение полученных расчётов с целью выявления различий в требованиях к нагрузкам, устойчивости, расчётам на сейсмостойкость и другим важным параметрам.</a:t>
            </a:r>
          </a:p>
          <a:p>
            <a:pPr marL="0" indent="541338"/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Проанализировать, как различия в расчётах влияют на общую безопасность конструкций, их экономическую эффективность и применимость в реальных условиях строительства.</a:t>
            </a:r>
          </a:p>
          <a:p>
            <a:pPr marL="0" indent="541338"/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 Сформулировать рекомендации относительно целесообразности использования СНиП или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Еврокодов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 современных условиях, учитывая строительные реалии Казахстана и потребности отрасли.</a:t>
            </a:r>
          </a:p>
          <a:p>
            <a:pPr marL="0" lvl="4" indent="541338" algn="just">
              <a:buNone/>
            </a:pPr>
            <a:endParaRPr 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27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6020" y="0"/>
            <a:ext cx="8919959" cy="656169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Введение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333" y="937363"/>
            <a:ext cx="11853333" cy="6051788"/>
          </a:xfrm>
        </p:spPr>
        <p:txBody>
          <a:bodyPr>
            <a:noAutofit/>
          </a:bodyPr>
          <a:lstStyle/>
          <a:p>
            <a:pPr marL="0" lvl="4" indent="541338" algn="just">
              <a:buNone/>
            </a:pP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Современная строительная отрасль активно развивается в условиях повышения требований к безопасности, долговечности и экономичности строительных конструкций. Введение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Еврокодов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(EN) в Казахстане в качестве новой нормативной базы связано с необходимостью интеграции в международные стандарты и унификации подходов к проектированию. Однако данный переход требует глубокого анализа различий между новой и ранее применявшейся нормативной документацией, включая СНиП и СП, с целью оценки их практической применимости и влияния на проектные решения.</a:t>
            </a:r>
          </a:p>
          <a:p>
            <a:pPr marL="0" lvl="4" indent="541338" algn="just">
              <a:buNone/>
            </a:pPr>
            <a:endParaRPr 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98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6020" y="0"/>
            <a:ext cx="8919959" cy="656169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Глава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333" y="937363"/>
            <a:ext cx="11853333" cy="6051788"/>
          </a:xfrm>
        </p:spPr>
        <p:txBody>
          <a:bodyPr>
            <a:noAutofit/>
          </a:bodyPr>
          <a:lstStyle/>
          <a:p>
            <a:pPr marL="0" lvl="4" indent="541338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Глава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Исследования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существующей нормативной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документации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(СНиП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EN).</a:t>
            </a:r>
            <a:endParaRPr lang="ru-RU" sz="2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4" indent="541338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1.1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Литературный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обзор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нормативной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документации СНиП и EN</a:t>
            </a:r>
            <a:endParaRPr lang="ru-RU" sz="2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4" indent="541338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1.2Сравнительный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анализ СНиП и EN по нагрузкам и воздействиям</a:t>
            </a:r>
            <a:endParaRPr lang="ru-RU" sz="2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4" indent="541338" algn="just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1.3Обзор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существующих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исследований</a:t>
            </a:r>
          </a:p>
          <a:p>
            <a:pPr marL="0" lvl="4" indent="541338" algn="just">
              <a:buNone/>
            </a:pP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Выводы по первой главе.</a:t>
            </a:r>
            <a:endParaRPr lang="ru-RU" sz="28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4" indent="541338" algn="just">
              <a:buNone/>
            </a:pPr>
            <a:endParaRPr 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06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6020" y="0"/>
            <a:ext cx="8919959" cy="656169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Глава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333" y="806212"/>
            <a:ext cx="11853333" cy="6051788"/>
          </a:xfrm>
        </p:spPr>
        <p:txBody>
          <a:bodyPr>
            <a:noAutofit/>
          </a:bodyPr>
          <a:lstStyle/>
          <a:p>
            <a:pPr marL="0" lvl="4" indent="541338" algn="just">
              <a:buNone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Первая глава посвящена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анализу исходных данных, включая изучение нормативной документации СНиП и EN, а также обзор существующих исследований, что позволит сформировать базу для последующих расчетов и сравнительного анализа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Переход к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Еврокодам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обусловлен необходимостью повышения качества расчетов и проектных решений в строительстве. Однако внедрение новой нормативной базы порождает ряд вопросов, связанных с адаптацией международных стандартов к климатическим, геологическим и экономическим условиям Казахстана.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Для проектировщиков наиболее важными аспектами являются: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	различия в подходах к расчету нагрузок и воздействий;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	методы учета специфических факторов, таких как сейсмическая активность региона;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	влияние нормативных различий на экономику строительства и безопасность объектов.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Исследование данных вопросов позволяет не только выявить преимущества и недостатки каждой из систем, но и разработать оптимальные рекомендации по их использованию в различных типах проектов.</a:t>
            </a:r>
          </a:p>
          <a:p>
            <a:pPr marL="0" lvl="4" indent="541338" algn="just">
              <a:buNone/>
            </a:pPr>
            <a:endParaRPr 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33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6020" y="0"/>
            <a:ext cx="9647331" cy="656169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1.1 Обзор нормативной документации СНиП и EN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333" y="806212"/>
            <a:ext cx="11853333" cy="6051788"/>
          </a:xfrm>
        </p:spPr>
        <p:txBody>
          <a:bodyPr>
            <a:noAutofit/>
          </a:bodyPr>
          <a:lstStyle/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1.2.1. СНиП 2.01.07-85 «Нагрузки и воздействия»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СНиП 2.01.07-85 определяет принципы расчета нагрузок для зданий и сооружений, учитывая климатические, эксплуатационные и динамические воздействия. Основные характеристики: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	Постоянные нагрузки: включают собственный вес конструкций, отделки и оборудования. Значения строго регламентированы.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	Временные нагрузки: делятся на кратковременные (снег, ветер) и длительные (эксплуатационные нагрузки).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	Специальные нагрузки: учет сейсмических воздействий, взрывных нагрузок и других специфических факторов.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	Региональные карты для ветровых и снеговых нагрузок детализированы и привязаны к климатическим зонам Казахстана.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Подход СНиП базируется на фиксированных нормативных значениях и простых расчетных схемах, что обеспечивает удобство применения, но может ограничивать гибкость при сложных расчетах.</a:t>
            </a:r>
          </a:p>
          <a:p>
            <a:pPr marL="0" lvl="4" indent="541338" algn="just">
              <a:buNone/>
            </a:pPr>
            <a:endParaRPr 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31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6020" y="0"/>
            <a:ext cx="9647331" cy="656169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1.1 Обзор нормативной документации СНиП и EN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333" y="806212"/>
            <a:ext cx="11853333" cy="6051788"/>
          </a:xfrm>
        </p:spPr>
        <p:txBody>
          <a:bodyPr>
            <a:noAutofit/>
          </a:bodyPr>
          <a:lstStyle/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1.2.2. EN 1991-1-1:2002/2011 «Воздействия на несущие конструкции»</a:t>
            </a:r>
          </a:p>
          <a:p>
            <a:pPr marL="0" lvl="4" indent="541338" algn="just">
              <a:buNone/>
            </a:pP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Еврокоды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используют более универсальный подход к расчетам нагрузок. Основные особенности: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	Характеристические нагрузки: расчетные значения задаются в зависимости от условий эксплуатации.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	Комбинирование нагрузок: используются сложные схемы сочетаний с учетом частных коэффициентов надежности.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	Универсальность: нормативы допускают адаптацию под локальные условия, что позволяет учитывать специфику региона.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отличие от СНиП,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Еврокоды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требуют от проектировщика анализа и адаптации нормативных значений, что повышает точность расчетов, но усложняет процесс проектирования.</a:t>
            </a:r>
          </a:p>
          <a:p>
            <a:pPr marL="0" lvl="4" indent="541338" algn="just">
              <a:buNone/>
            </a:pPr>
            <a:endParaRPr 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78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6020" y="0"/>
            <a:ext cx="9647331" cy="656169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1.1 Обзор нормативной документации СНиП и EN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99" y="1597863"/>
            <a:ext cx="11894402" cy="3940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075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6020" y="0"/>
            <a:ext cx="9647331" cy="656169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1.1 Обзор нормативной документации СНиП и EN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333" y="806212"/>
            <a:ext cx="11853333" cy="6051788"/>
          </a:xfrm>
        </p:spPr>
        <p:txBody>
          <a:bodyPr>
            <a:noAutofit/>
          </a:bodyPr>
          <a:lstStyle/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Пример разногласий: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	Ветровые нагрузки: СНиП использует фиксированные значения с учетом жесткой привязки к региональным картам. EN предоставляет методику расчета на основе характеристических значений и локальных условий, что позволяет учитывать более сложные факторы, такие как турбулентность.</a:t>
            </a:r>
          </a:p>
          <a:p>
            <a:pPr marL="0" lvl="4" indent="541338" algn="just"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	Сейсмическая нагрузка: СНиП применяет упрощенные схемы расчета для сейсмически активных зон. EN, напротив, детализирует расчет динамического воздействия и предусматривает использование коэффициентов, зависящих от типа конструкции и ее функционального назначения. Ещё одно противоречие идет в методе сочетания нагрузок при сейсмическом воздействии, СНиП учитывает действие временных нагрузок с небольшим понижающим коэффициентом сочетания, в EN при действии сейсмических нагрузок, сочетание с временными нагрузками идёт с сильно понижающим коэффициентом, который за частую может быть равен 0, например как снеговое воздействие, с учетом наших реалий в РК  не учитывать влияние снеговой нагрузки на здания при действии сейсмического воздействия крайне неразумно. </a:t>
            </a:r>
          </a:p>
          <a:p>
            <a:pPr marL="0" lvl="4" indent="541338" algn="just">
              <a:buNone/>
            </a:pPr>
            <a:endParaRPr 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89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71397" y="4987191"/>
            <a:ext cx="12085048" cy="731023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237" y="971195"/>
            <a:ext cx="3648075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9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ktu1">
  <a:themeElements>
    <a:clrScheme name="ВКТУ">
      <a:dk1>
        <a:srgbClr val="FFFFFF"/>
      </a:dk1>
      <a:lt1>
        <a:sysClr val="window" lastClr="FFFFFF"/>
      </a:lt1>
      <a:dk2>
        <a:srgbClr val="455F51"/>
      </a:dk2>
      <a:lt2>
        <a:srgbClr val="FFFFFF"/>
      </a:lt2>
      <a:accent1>
        <a:srgbClr val="00CC99"/>
      </a:accent1>
      <a:accent2>
        <a:srgbClr val="009972"/>
      </a:accent2>
      <a:accent3>
        <a:srgbClr val="007255"/>
      </a:accent3>
      <a:accent4>
        <a:srgbClr val="44C1A3"/>
      </a:accent4>
      <a:accent5>
        <a:srgbClr val="1B5337"/>
      </a:accent5>
      <a:accent6>
        <a:srgbClr val="007255"/>
      </a:accent6>
      <a:hlink>
        <a:srgbClr val="009972"/>
      </a:hlink>
      <a:folHlink>
        <a:srgbClr val="1B5337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tu1" id="{89173662-0D82-4FB9-A7A4-E38935CC002B}" vid="{653D5BFE-428D-4AC9-85EA-D412BB6245E2}"/>
    </a:ext>
  </a:extLst>
</a:theme>
</file>

<file path=ppt/theme/theme2.xml><?xml version="1.0" encoding="utf-8"?>
<a:theme xmlns:a="http://schemas.openxmlformats.org/drawingml/2006/main" name="Тема2">
  <a:themeElements>
    <a:clrScheme name="Брендбук">
      <a:dk1>
        <a:srgbClr val="FFFFFF"/>
      </a:dk1>
      <a:lt1>
        <a:sysClr val="window" lastClr="FFFFFF"/>
      </a:lt1>
      <a:dk2>
        <a:srgbClr val="455F51"/>
      </a:dk2>
      <a:lt2>
        <a:srgbClr val="FFFFFF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2" id="{988EA7D6-751C-40DE-81F7-AF91E07049C4}" vid="{30B6657A-A148-48EE-96C8-89F118FC7144}"/>
    </a:ext>
  </a:extLst>
</a:theme>
</file>

<file path=ppt/theme/theme3.xml><?xml version="1.0" encoding="utf-8"?>
<a:theme xmlns:a="http://schemas.openxmlformats.org/drawingml/2006/main" name="ВКТУ">
  <a:themeElements>
    <a:clrScheme name="ВКТУ">
      <a:dk1>
        <a:srgbClr val="FFFFFF"/>
      </a:dk1>
      <a:lt1>
        <a:sysClr val="window" lastClr="FFFFFF"/>
      </a:lt1>
      <a:dk2>
        <a:srgbClr val="455F51"/>
      </a:dk2>
      <a:lt2>
        <a:srgbClr val="FFFFFF"/>
      </a:lt2>
      <a:accent1>
        <a:srgbClr val="00CC99"/>
      </a:accent1>
      <a:accent2>
        <a:srgbClr val="009972"/>
      </a:accent2>
      <a:accent3>
        <a:srgbClr val="007255"/>
      </a:accent3>
      <a:accent4>
        <a:srgbClr val="44C1A3"/>
      </a:accent4>
      <a:accent5>
        <a:srgbClr val="1B5337"/>
      </a:accent5>
      <a:accent6>
        <a:srgbClr val="007255"/>
      </a:accent6>
      <a:hlink>
        <a:srgbClr val="009972"/>
      </a:hlink>
      <a:folHlink>
        <a:srgbClr val="1B5337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ВКТУ" id="{8CE3C023-3B93-4A29-B83C-6B105928CAE8}" vid="{C61995AF-A7DE-4072-BFB5-E83D8843134F}"/>
    </a:ext>
  </a:extLst>
</a:theme>
</file>

<file path=ppt/theme/theme4.xml><?xml version="1.0" encoding="utf-8"?>
<a:theme xmlns:a="http://schemas.openxmlformats.org/drawingml/2006/main" name="1_Тема2">
  <a:themeElements>
    <a:clrScheme name="Брендбук">
      <a:dk1>
        <a:srgbClr val="FFFFFF"/>
      </a:dk1>
      <a:lt1>
        <a:sysClr val="window" lastClr="FFFFFF"/>
      </a:lt1>
      <a:dk2>
        <a:srgbClr val="455F51"/>
      </a:dk2>
      <a:lt2>
        <a:srgbClr val="FFFFFF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2" id="{988EA7D6-751C-40DE-81F7-AF91E07049C4}" vid="{30B6657A-A148-48EE-96C8-89F118FC71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ektu1</Template>
  <TotalTime>1086</TotalTime>
  <Words>557</Words>
  <Application>Microsoft Office PowerPoint</Application>
  <PresentationFormat>Широкоэкранный</PresentationFormat>
  <Paragraphs>54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Atyp Display</vt:lpstr>
      <vt:lpstr>Atyp Display Light</vt:lpstr>
      <vt:lpstr>Atyp Display Medium</vt:lpstr>
      <vt:lpstr>Calibri</vt:lpstr>
      <vt:lpstr>Calibri Light</vt:lpstr>
      <vt:lpstr>Times New Roman</vt:lpstr>
      <vt:lpstr>Wingdings</vt:lpstr>
      <vt:lpstr>ektu1</vt:lpstr>
      <vt:lpstr>Тема2</vt:lpstr>
      <vt:lpstr>ВКТУ</vt:lpstr>
      <vt:lpstr>1_Тема2</vt:lpstr>
      <vt:lpstr>Сравнительный анализ  методов проектирования и расчета металлоконструкций по СНиП и EN</vt:lpstr>
      <vt:lpstr>Актуальность темы</vt:lpstr>
      <vt:lpstr>Цель и Задачи</vt:lpstr>
      <vt:lpstr>Введение</vt:lpstr>
      <vt:lpstr>1 Глава </vt:lpstr>
      <vt:lpstr>1 Глава </vt:lpstr>
      <vt:lpstr>1.1 Обзор нормативной документации СНиП и EN </vt:lpstr>
      <vt:lpstr>1.1 Обзор нормативной документации СНиП и EN </vt:lpstr>
      <vt:lpstr>1.1 Обзор нормативной документации СНиП и EN </vt:lpstr>
      <vt:lpstr>1.1 Обзор нормативной документации СНиП и EN </vt:lpstr>
      <vt:lpstr>Спасибо за внимание! </vt:lpstr>
    </vt:vector>
  </TitlesOfParts>
  <Company>EKTU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Алина Каримова</dc:creator>
  <cp:lastModifiedBy>User</cp:lastModifiedBy>
  <cp:revision>49</cp:revision>
  <dcterms:created xsi:type="dcterms:W3CDTF">2024-02-09T07:19:24Z</dcterms:created>
  <dcterms:modified xsi:type="dcterms:W3CDTF">2024-11-26T11:11:00Z</dcterms:modified>
</cp:coreProperties>
</file>